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392A6-D787-9FC8-E1B4-D8795260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A255DE-8165-ABAB-21C3-F6CB41DEA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1A1404-5DEA-565A-4582-89D20D07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2CA74B3-BB55-91BC-7527-4C4EB64F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DA707D-F0ED-8CEE-EED2-C4C6E5B6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856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9C60C-A4CC-C04F-3519-39432B14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2EB2B68-2974-B98C-7395-E4453C700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2EED6AE-F1C1-4F13-A5E3-548418EC8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6B17DC-9997-9415-3033-DBAD3B3E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76DF172-9E16-6217-5734-0E4D6733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992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3E427C2-A702-42AA-D213-DC6E48D5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11F6789-5654-0360-E28B-FC6F890DC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C2621A-5592-EB08-6629-FD7184E0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89BF0E6-EF78-A197-772A-5D9D9C21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34690A4-3233-2E7E-16B7-5875AF47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825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BF450-D78C-C3AF-AE4D-DFF90571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54A0B93-CF8F-26A2-FA50-C4ED766CE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1CD9C82-A153-C3B3-6A23-03C674CB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0D327B-86B0-5F71-FBFA-278E87BB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DA0065C-C954-22D2-DFCA-3771E4A6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676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4249FB-DF35-3692-F55E-D44F5B92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0A7DA5-7F30-FD3B-D709-2ACF39F0B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CDD881-0DBE-4592-7E6E-6FF64998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BB8A0A-CEDC-3901-F893-DAB74A39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1D66949-346F-F38B-36C5-DE3C052E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931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774615-51DD-1010-EDDC-DA1620FF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90E096-7F4A-ED25-C70F-DBD14DCB4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F5DEF62-0EED-1699-3D81-D7CA72E84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9A5E250-2920-2161-3C59-A698ED1B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6E7EC7F-8CC2-D123-3982-8E3F2B9A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97AA32E-5FDF-D8A2-33C1-2EE4765E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346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7CD33-D0C5-E369-2E42-8DC62C04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FDB563-6E0B-4505-6EF4-0C8AA911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F02E9E7-EE91-D3B1-5C89-7B052D55A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41031E-5540-3C66-026F-171250A18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C6DCEF9-BADF-F8A4-29F6-3F300BB60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3468BAA-026B-8334-2C00-7444FD9E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F646E1C-256E-7F3A-7F89-C2B894AA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D4181C4-7FFC-DE25-0D20-3B522B72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783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8E635-E0CF-BB74-1019-CC22FB4E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33B45CB-4BD6-367A-372A-43C4CDCA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B5A3364-37FB-B1F3-EB41-696405A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F365350-7469-9F35-277E-F071768A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877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EA2CE97-A8F7-0004-CE6B-0977D646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109299A-126F-8DE2-4F9A-3F9E1325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87814FE-AF1E-A4F8-691E-E665F6EE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279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7DF03-60B8-8E0D-25D1-5052CB84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E5FF66-13BB-9EAC-5BAE-23B69EC4B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ADEE68-9CC3-9229-D12D-0D2342A9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5962738-7D78-CEBA-5B34-FDC3C260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6E8EB2C-282E-8950-BF20-A087E128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BA29953-EF27-B1B1-46E2-ABA469CC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363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F1CEB-4D61-AA27-3EE9-2C15F66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AC4A7C7-BCD7-AC49-DA86-8DAE21818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17811A-0089-BCF6-738A-4672AB582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E937072-213A-568B-A367-FDD8C4A1B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8D687EE-4739-7028-5AA3-A195333B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8C272F7-59B6-A623-50EB-8A941037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2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2EA5869-9B1A-CE2D-1857-AAE763CA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6472EF-3E1C-1780-D721-677D0229F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274FEC-0B4F-5C69-DDE1-A07D624FE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B4579C-5063-46A6-BBB0-8D76183A437E}" type="datetimeFigureOut">
              <a:rPr lang="sk-SK" smtClean="0"/>
              <a:t>17. 12. 2024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D7DC6C-4C12-6D1A-AC29-A573DF048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BAE6D77-A2DE-35E2-534E-D25FFD9DC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99C9E-72A0-48EE-B4E3-BA01EBCF6B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06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6297C-8414-DCC3-6D61-2139AD86F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44346A-D316-A8E2-2182-46005FC24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text, kniha, písmo, typografia&#10;&#10;Automaticky generovaný popis">
            <a:extLst>
              <a:ext uri="{FF2B5EF4-FFF2-40B4-BE49-F238E27FC236}">
                <a16:creationId xmlns:a16="http://schemas.microsoft.com/office/drawing/2014/main" id="{EB96C498-B303-9F0D-5453-CC196295BF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5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299FC-9876-6756-5485-5B0B36EC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snímka obrazovky, plagát, kniha&#10;&#10;Automaticky generovaný popis">
            <a:extLst>
              <a:ext uri="{FF2B5EF4-FFF2-40B4-BE49-F238E27FC236}">
                <a16:creationId xmlns:a16="http://schemas.microsoft.com/office/drawing/2014/main" id="{60AC112B-A088-1C82-32FE-4E373D2D3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36661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F7A7B-085C-5D2A-4C8D-7B5030CA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kniha, kancelárske potreby, dizajn&#10;&#10;Automaticky generovaný popis">
            <a:extLst>
              <a:ext uri="{FF2B5EF4-FFF2-40B4-BE49-F238E27FC236}">
                <a16:creationId xmlns:a16="http://schemas.microsoft.com/office/drawing/2014/main" id="{D5F7FD81-3E84-6C3E-0D25-A647AC06A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740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1D2D9-96D1-EDB9-E727-A5DA5CDB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snímka obrazovky, dizajn, čierno-biela&#10;&#10;Automaticky generovaný popis">
            <a:extLst>
              <a:ext uri="{FF2B5EF4-FFF2-40B4-BE49-F238E27FC236}">
                <a16:creationId xmlns:a16="http://schemas.microsoft.com/office/drawing/2014/main" id="{71E51F29-A848-B78D-B7A9-E377FFF29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2642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6F1D8-CC18-526F-D53F-64170253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snímka obrazovky, kniha, dizajn&#10;&#10;Automaticky generovaný popis">
            <a:extLst>
              <a:ext uri="{FF2B5EF4-FFF2-40B4-BE49-F238E27FC236}">
                <a16:creationId xmlns:a16="http://schemas.microsoft.com/office/drawing/2014/main" id="{C5488840-9258-CB68-9282-2C49D1454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04140A0D-A06B-EC18-DE73-CF4F883DC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61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6525B-299E-10D4-3D21-199B32B7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dizajn&#10;&#10;Automaticky generovaný popis">
            <a:extLst>
              <a:ext uri="{FF2B5EF4-FFF2-40B4-BE49-F238E27FC236}">
                <a16:creationId xmlns:a16="http://schemas.microsoft.com/office/drawing/2014/main" id="{A0326325-3C10-DC92-8C4F-9A4497004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5094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77832-1EF8-F557-FA27-5008AA6C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snímka obrazovky, dizajn&#10;&#10;Automaticky generovaný popis">
            <a:extLst>
              <a:ext uri="{FF2B5EF4-FFF2-40B4-BE49-F238E27FC236}">
                <a16:creationId xmlns:a16="http://schemas.microsoft.com/office/drawing/2014/main" id="{DBB4C3D0-72FA-8F31-B770-3E6BAC860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228426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Širokouhlá</PresentationFormat>
  <Paragraphs>0</Paragraphs>
  <Slides>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Hrčová</dc:creator>
  <cp:lastModifiedBy>Lenka Hrčová</cp:lastModifiedBy>
  <cp:revision>3</cp:revision>
  <dcterms:created xsi:type="dcterms:W3CDTF">2024-12-17T21:34:05Z</dcterms:created>
  <dcterms:modified xsi:type="dcterms:W3CDTF">2024-12-17T21:47:39Z</dcterms:modified>
</cp:coreProperties>
</file>