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660"/>
  </p:normalViewPr>
  <p:slideViewPr>
    <p:cSldViewPr snapToGrid="0">
      <p:cViewPr>
        <p:scale>
          <a:sx n="100" d="100"/>
          <a:sy n="100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45BF7-72B4-4552-90EE-2671169C92A9}" type="datetimeFigureOut">
              <a:rPr lang="cs-CZ" smtClean="0"/>
              <a:t>18.12.2024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54BF8-F8FC-4A8A-A366-F4A06E65A3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730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B336-8DC6-45FE-9723-19CCC2302AB6}" type="datetime1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ONDŘEJ SYSEL / ADE/ ZIMNÍ SEMESTR / 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54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8DDE-5743-484D-B84D-5E5168377B03}" type="datetime1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ONDŘEJ SYSEL / ADE/ ZIMNÍ SEMESTR / 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76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1BE4-E294-4D2A-AAFF-B776930F15E4}" type="datetime1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ONDŘEJ SYSEL / ADE/ ZIMNÍ SEMESTR / 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83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8AEC7-244F-4B92-9D0A-EBA4781BB810}" type="datetime1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ONDŘEJ SYSEL / ADE/ ZIMNÍ SEMESTR / 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400124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CD87-3771-4672-977E-A91B77F68FF5}" type="datetime1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ONDŘEJ SYSEL / ADE/ ZIMNÍ SEMESTR / 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46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E4C6-0115-4357-8F98-AEC148FD5FE1}" type="datetime1">
              <a:rPr lang="cs-CZ" smtClean="0"/>
              <a:t>18.12.2024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ONDŘEJ SYSEL / ADE/ ZIMNÍ SEMESTR / 2024/2025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55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9652B-67E2-4D11-86D4-02BB2D099D70}" type="datetime1">
              <a:rPr lang="cs-CZ" smtClean="0"/>
              <a:t>18.12.2024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ONDŘEJ SYSEL / ADE/ ZIMNÍ SEMESTR / 2024/2025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68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153F5-8060-4768-8988-A734127EA307}" type="datetime1">
              <a:rPr lang="cs-CZ" smtClean="0"/>
              <a:t>18.12.2024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ONDŘEJ SYSEL / ADE/ ZIMNÍ SEMESTR / 2024/2025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94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373D-DF2A-4483-99F0-F12800C895CF}" type="datetime1">
              <a:rPr lang="cs-CZ" smtClean="0"/>
              <a:t>18.12.2024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ONDŘEJ SYSEL / ADE/ ZIMNÍ SEMESTR / 2024/2025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77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A626-6F35-44DD-9310-1AE90A4241D3}" type="datetime1">
              <a:rPr lang="cs-CZ" smtClean="0"/>
              <a:t>18.12.2024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ONDŘEJ SYSEL / ADE/ ZIMNÍ SEMESTR / 2024/2025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40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59A21-FDCB-4BFB-B02A-DE1CE692EFB4}" type="datetime1">
              <a:rPr lang="cs-CZ" smtClean="0"/>
              <a:t>18.12.2024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ONDŘEJ SYSEL / ADE/ ZIMNÍ SEMESTR / 2024/2025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60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28AEC7-244F-4B92-9D0A-EBA4781BB810}" type="datetime1">
              <a:rPr lang="cs-CZ" smtClean="0"/>
              <a:t>18.12.2024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cs-CZ"/>
              <a:t>ONDŘEJ SYSEL / ADE/ ZIMNÍ SEMESTR / 2024/2025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5C4A92-0F58-42CD-85C0-C29FCC016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8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861F3B8-C03D-BFD8-67FE-4F37654D8677}"/>
              </a:ext>
            </a:extLst>
          </p:cNvPr>
          <p:cNvSpPr/>
          <p:nvPr/>
        </p:nvSpPr>
        <p:spPr>
          <a:xfrm>
            <a:off x="0" y="5019675"/>
            <a:ext cx="12256008" cy="18383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A77BFA-921D-DC95-4CB1-0AFED1618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4606"/>
            <a:ext cx="9144000" cy="2387600"/>
          </a:xfrm>
        </p:spPr>
        <p:txBody>
          <a:bodyPr/>
          <a:lstStyle/>
          <a:p>
            <a:r>
              <a:rPr lang="en-US" b="1" dirty="0">
                <a:latin typeface="Thryomanes" panose="00000500000000000000" pitchFamily="2" charset="0"/>
              </a:rPr>
              <a:t>FEAR</a:t>
            </a:r>
            <a:br>
              <a:rPr lang="en-US" b="1" dirty="0">
                <a:latin typeface="Thryomanes" panose="00000500000000000000" pitchFamily="2" charset="0"/>
              </a:rPr>
            </a:br>
            <a:r>
              <a:rPr lang="en-US" b="1" dirty="0">
                <a:latin typeface="Thryomanes" panose="00000500000000000000" pitchFamily="2" charset="0"/>
              </a:rPr>
              <a:t>BROŽURA S BÁSNÍ</a:t>
            </a:r>
            <a:endParaRPr lang="cs-CZ" b="1" dirty="0">
              <a:latin typeface="Thryomanes" panose="00000500000000000000" pitchFamily="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668920-22F6-BA5E-7290-C3264F411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004" y="5345113"/>
            <a:ext cx="9144000" cy="1655762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ONDŘEJ SYSEL / ADE/ ZIMNÍ SEMESTR / 2024/2025</a:t>
            </a:r>
            <a:endParaRPr lang="en-US" dirty="0">
              <a:solidFill>
                <a:schemeClr val="bg1"/>
              </a:solidFill>
              <a:ea typeface="MS PGothic" panose="020B0600070205080204" pitchFamily="34" charset="-128"/>
              <a:cs typeface="Myanmar Text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72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81B72-7B13-C40A-8FCF-3E766D572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papír, Papírový výrobek, taška&#10;&#10;Popis byl vytvořen automaticky">
            <a:extLst>
              <a:ext uri="{FF2B5EF4-FFF2-40B4-BE49-F238E27FC236}">
                <a16:creationId xmlns:a16="http://schemas.microsoft.com/office/drawing/2014/main" id="{DA02D243-607B-4D6B-CE08-7F91C266A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41942"/>
          </a:xfr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C6B40F2-18E7-1178-7435-74BC4AE9EEB6}"/>
              </a:ext>
            </a:extLst>
          </p:cNvPr>
          <p:cNvSpPr/>
          <p:nvPr/>
        </p:nvSpPr>
        <p:spPr>
          <a:xfrm>
            <a:off x="0" y="5788152"/>
            <a:ext cx="12192000" cy="1069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37D8428-ABFF-BBB5-8ADD-97702058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5700" y="6317409"/>
            <a:ext cx="4457700" cy="365125"/>
          </a:xfrm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</a:rPr>
              <a:t>ONDŘEJ SYSEL / ADE/ ZIMNÍ SEMESTR / 2024/2025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1E480D7-DE3D-A9E8-CE79-A7FB98EC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17409"/>
            <a:ext cx="2743200" cy="365125"/>
          </a:xfrm>
        </p:spPr>
        <p:txBody>
          <a:bodyPr/>
          <a:lstStyle/>
          <a:p>
            <a:fld id="{B75C4A92-0F58-42CD-85C0-C29FCC01621F}" type="slidenum">
              <a:rPr lang="cs-CZ" smtClean="0">
                <a:solidFill>
                  <a:schemeClr val="bg1"/>
                </a:solidFill>
              </a:rPr>
              <a:t>2</a:t>
            </a:fld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0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90AA1256-4D90-88EA-36D2-6E8D0B757B47}"/>
              </a:ext>
            </a:extLst>
          </p:cNvPr>
          <p:cNvSpPr/>
          <p:nvPr/>
        </p:nvSpPr>
        <p:spPr>
          <a:xfrm>
            <a:off x="0" y="5788152"/>
            <a:ext cx="12192000" cy="1069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F2E1EF-A531-9CC0-5C00-3BAD60E21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ryomanes" panose="00000500000000000000" pitchFamily="2" charset="0"/>
              </a:rPr>
              <a:t>FONT A BAREVNOST</a:t>
            </a:r>
            <a:endParaRPr lang="cs-CZ" b="1" dirty="0">
              <a:latin typeface="Thryomanes" panose="000005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070D5D-1671-3AE6-6E40-D823A1019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48" y="1690688"/>
            <a:ext cx="10515600" cy="1573720"/>
          </a:xfrm>
        </p:spPr>
        <p:txBody>
          <a:bodyPr/>
          <a:lstStyle/>
          <a:p>
            <a:r>
              <a:rPr lang="en-US" dirty="0" err="1"/>
              <a:t>Brožura</a:t>
            </a:r>
            <a:r>
              <a:rPr lang="en-US" dirty="0"/>
              <a:t> je </a:t>
            </a:r>
            <a:r>
              <a:rPr lang="en-US" dirty="0" err="1"/>
              <a:t>laděná</a:t>
            </a:r>
            <a:r>
              <a:rPr lang="en-US" dirty="0"/>
              <a:t> do </a:t>
            </a:r>
            <a:r>
              <a:rPr lang="en-US" dirty="0" err="1"/>
              <a:t>tmavých</a:t>
            </a:r>
            <a:r>
              <a:rPr lang="en-US" dirty="0"/>
              <a:t> </a:t>
            </a:r>
            <a:r>
              <a:rPr lang="en-US" dirty="0" err="1"/>
              <a:t>barev</a:t>
            </a:r>
            <a:r>
              <a:rPr lang="en-US" dirty="0"/>
              <a:t> </a:t>
            </a:r>
            <a:r>
              <a:rPr lang="en-US" dirty="0" err="1"/>
              <a:t>černé</a:t>
            </a:r>
            <a:r>
              <a:rPr lang="en-US" dirty="0"/>
              <a:t> a </a:t>
            </a:r>
            <a:r>
              <a:rPr lang="en-US" dirty="0" err="1"/>
              <a:t>modré</a:t>
            </a:r>
            <a:r>
              <a:rPr lang="en-US" dirty="0"/>
              <a:t>, v </a:t>
            </a:r>
            <a:r>
              <a:rPr lang="en-US" dirty="0" err="1"/>
              <a:t>konstrastu</a:t>
            </a:r>
            <a:r>
              <a:rPr lang="en-US" dirty="0"/>
              <a:t> s </a:t>
            </a:r>
            <a:r>
              <a:rPr lang="en-US" dirty="0" err="1"/>
              <a:t>bílým</a:t>
            </a:r>
            <a:r>
              <a:rPr lang="en-US" dirty="0"/>
              <a:t> </a:t>
            </a:r>
            <a:r>
              <a:rPr lang="en-US" dirty="0" err="1"/>
              <a:t>průklepovým</a:t>
            </a:r>
            <a:r>
              <a:rPr lang="en-US" dirty="0"/>
              <a:t> </a:t>
            </a:r>
            <a:r>
              <a:rPr lang="en-US" dirty="0" err="1"/>
              <a:t>papírem</a:t>
            </a:r>
            <a:r>
              <a:rPr lang="en-US" dirty="0"/>
              <a:t> a </a:t>
            </a:r>
            <a:r>
              <a:rPr lang="en-US" dirty="0" err="1"/>
              <a:t>stříbrným</a:t>
            </a:r>
            <a:r>
              <a:rPr lang="en-US" dirty="0"/>
              <a:t> </a:t>
            </a:r>
            <a:r>
              <a:rPr lang="en-US" dirty="0" err="1"/>
              <a:t>řetízkem</a:t>
            </a:r>
            <a:endParaRPr lang="en-US" dirty="0"/>
          </a:p>
          <a:p>
            <a:r>
              <a:rPr lang="en-US" dirty="0"/>
              <a:t>Font – </a:t>
            </a:r>
            <a:r>
              <a:rPr lang="en-US" dirty="0" err="1"/>
              <a:t>Thryomanes</a:t>
            </a:r>
            <a:r>
              <a:rPr lang="en-US" dirty="0"/>
              <a:t>  - Regular, Bold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26A1BB6-4265-61A7-60ED-F19E5FCE4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9550" y="6329362"/>
            <a:ext cx="4572000" cy="365125"/>
          </a:xfrm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</a:rPr>
              <a:t>ONDŘEJ SYSEL / ADE/ ZIMNÍ SEMESTR / 2024/2025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800AB4-08C9-F6C6-E87A-706127D4D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550" y="6329362"/>
            <a:ext cx="2743200" cy="365125"/>
          </a:xfrm>
        </p:spPr>
        <p:txBody>
          <a:bodyPr/>
          <a:lstStyle/>
          <a:p>
            <a:fld id="{B75C4A92-0F58-42CD-85C0-C29FCC01621F}" type="slidenum">
              <a:rPr lang="cs-CZ" smtClean="0">
                <a:solidFill>
                  <a:schemeClr val="bg1"/>
                </a:solidFill>
              </a:rPr>
              <a:t>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63B586-2C07-37CD-8850-A7F09F2214AD}"/>
              </a:ext>
            </a:extLst>
          </p:cNvPr>
          <p:cNvSpPr txBox="1"/>
          <p:nvPr/>
        </p:nvSpPr>
        <p:spPr>
          <a:xfrm>
            <a:off x="838200" y="3886890"/>
            <a:ext cx="5096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pc="600" dirty="0">
                <a:latin typeface="Thryomanes" panose="00000500000000000000" pitchFamily="2" charset="0"/>
              </a:rPr>
              <a:t>ABCDEFGHIJKLMNOPQRSTUVWXYZ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pc="600" dirty="0" err="1">
                <a:latin typeface="Thryomanes" panose="00000500000000000000" pitchFamily="2" charset="0"/>
              </a:rPr>
              <a:t>abcdefghijklmnopqrstuvwxyz</a:t>
            </a:r>
            <a:endParaRPr lang="en-US" spc="600" dirty="0">
              <a:latin typeface="Thryomanes" panose="000005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pc="600" dirty="0">
                <a:latin typeface="Thryomanes" panose="00000500000000000000" pitchFamily="2" charset="0"/>
              </a:rPr>
              <a:t>123456789.,?!+*</a:t>
            </a:r>
            <a:endParaRPr lang="cs-CZ" spc="600" dirty="0">
              <a:latin typeface="Thryomanes" panose="00000500000000000000" pitchFamily="2" charset="0"/>
            </a:endParaRP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F16D33A-E440-8144-99CE-EE325CEFE73F}"/>
              </a:ext>
            </a:extLst>
          </p:cNvPr>
          <p:cNvSpPr txBox="1"/>
          <p:nvPr/>
        </p:nvSpPr>
        <p:spPr>
          <a:xfrm>
            <a:off x="6190488" y="3886889"/>
            <a:ext cx="5458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pc="600" dirty="0">
                <a:latin typeface="Thryomanes" panose="00000500000000000000" pitchFamily="2" charset="0"/>
              </a:rPr>
              <a:t>ABCDEFGHIJKLMNOPQRSTUVWXYZ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600" dirty="0" err="1">
                <a:latin typeface="Thryomanes" panose="00000500000000000000" pitchFamily="2" charset="0"/>
              </a:rPr>
              <a:t>abcdefghijklmnopqrstuvwxyz</a:t>
            </a:r>
            <a:endParaRPr lang="en-US" b="1" spc="600" dirty="0">
              <a:latin typeface="Thryomanes" panose="000005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spc="600" dirty="0">
                <a:latin typeface="Thryomanes" panose="00000500000000000000" pitchFamily="2" charset="0"/>
              </a:rPr>
              <a:t>123456789.,?!+*</a:t>
            </a:r>
            <a:endParaRPr lang="cs-CZ" b="1" spc="600" dirty="0">
              <a:latin typeface="Thryomanes" panose="00000500000000000000" pitchFamily="2" charset="0"/>
            </a:endParaRP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61C1372-F5CA-B6C7-84A7-B954BA6E006C}"/>
              </a:ext>
            </a:extLst>
          </p:cNvPr>
          <p:cNvSpPr txBox="1"/>
          <p:nvPr/>
        </p:nvSpPr>
        <p:spPr>
          <a:xfrm>
            <a:off x="838200" y="334560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Regular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8A8FBC9-E47F-749E-D220-92EC9CC7EBE6}"/>
              </a:ext>
            </a:extLst>
          </p:cNvPr>
          <p:cNvSpPr txBox="1"/>
          <p:nvPr/>
        </p:nvSpPr>
        <p:spPr>
          <a:xfrm>
            <a:off x="6306999" y="334560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Bold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286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7B749109-90CB-D9A0-1F98-B425D6735233}"/>
              </a:ext>
            </a:extLst>
          </p:cNvPr>
          <p:cNvSpPr/>
          <p:nvPr/>
        </p:nvSpPr>
        <p:spPr>
          <a:xfrm>
            <a:off x="0" y="5788152"/>
            <a:ext cx="12192000" cy="1069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084B7C-A5ED-050B-E441-02F5F9035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ryomanes" panose="00000500000000000000" pitchFamily="2" charset="0"/>
              </a:rPr>
              <a:t>TEXT</a:t>
            </a:r>
            <a:r>
              <a:rPr lang="en-US" b="1" i="1" dirty="0">
                <a:latin typeface="Thryomanes" panose="00000500000000000000" pitchFamily="2" charset="0"/>
              </a:rPr>
              <a:t>, </a:t>
            </a:r>
            <a:r>
              <a:rPr lang="en-US" b="1" dirty="0">
                <a:latin typeface="Thryomanes" panose="00000500000000000000" pitchFamily="2" charset="0"/>
              </a:rPr>
              <a:t>LAYOUT</a:t>
            </a:r>
            <a:endParaRPr lang="cs-CZ" b="1" dirty="0">
              <a:latin typeface="Thryomanes" panose="00000500000000000000" pitchFamily="2" charset="0"/>
            </a:endParaRPr>
          </a:p>
        </p:txBody>
      </p:sp>
      <p:pic>
        <p:nvPicPr>
          <p:cNvPr id="5" name="Zástupný obsah 4" descr="Obsah obrázku text, grafický design, umění, snímek obrazovky&#10;&#10;Popis byl vytvořen automaticky">
            <a:extLst>
              <a:ext uri="{FF2B5EF4-FFF2-40B4-BE49-F238E27FC236}">
                <a16:creationId xmlns:a16="http://schemas.microsoft.com/office/drawing/2014/main" id="{1BEAB791-1C32-69CD-D054-044F6DC98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356" y="1580445"/>
            <a:ext cx="5564188" cy="3963809"/>
          </a:xfrm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7BD0CF1-7F8C-2DE1-091C-5A453145F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05250" y="6327776"/>
            <a:ext cx="4791075" cy="365125"/>
          </a:xfrm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</a:rPr>
              <a:t>ONDŘEJ SYSEL / ADE/ ZIMNÍ SEMESTR / 2024/2025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613ED66-AA0A-62CE-B72B-28DD7685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6325" y="6315074"/>
            <a:ext cx="2743200" cy="365125"/>
          </a:xfrm>
        </p:spPr>
        <p:txBody>
          <a:bodyPr/>
          <a:lstStyle/>
          <a:p>
            <a:fld id="{B75C4A92-0F58-42CD-85C0-C29FCC01621F}" type="slidenum">
              <a:rPr lang="cs-CZ" smtClean="0">
                <a:solidFill>
                  <a:schemeClr val="bg1"/>
                </a:solidFill>
              </a:rPr>
              <a:t>4</a:t>
            </a:fld>
            <a:endParaRPr lang="cs-CZ">
              <a:solidFill>
                <a:schemeClr val="bg1"/>
              </a:solidFill>
            </a:endParaRPr>
          </a:p>
        </p:txBody>
      </p:sp>
      <p:pic>
        <p:nvPicPr>
          <p:cNvPr id="10" name="Obrázek 9" descr="Obsah obrázku text, Písmo, snímek obrazovky, dokument&#10;&#10;Popis byl vytvořen automaticky">
            <a:extLst>
              <a:ext uri="{FF2B5EF4-FFF2-40B4-BE49-F238E27FC236}">
                <a16:creationId xmlns:a16="http://schemas.microsoft.com/office/drawing/2014/main" id="{CFBC553C-E33F-9F41-7347-2AD38C8E68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00929"/>
            <a:ext cx="6981826" cy="37433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736841AF-AC6A-9711-3A5D-D18219D6B124}"/>
              </a:ext>
            </a:extLst>
          </p:cNvPr>
          <p:cNvSpPr txBox="1"/>
          <p:nvPr/>
        </p:nvSpPr>
        <p:spPr>
          <a:xfrm>
            <a:off x="329184" y="5174922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1A9362B-FAC3-49CE-7B02-27B33AF6597B}"/>
              </a:ext>
            </a:extLst>
          </p:cNvPr>
          <p:cNvSpPr txBox="1"/>
          <p:nvPr/>
        </p:nvSpPr>
        <p:spPr>
          <a:xfrm>
            <a:off x="6657698" y="5172186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466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CA5736AC-5F90-DAA6-692A-13E34B160DDE}"/>
              </a:ext>
            </a:extLst>
          </p:cNvPr>
          <p:cNvSpPr/>
          <p:nvPr/>
        </p:nvSpPr>
        <p:spPr>
          <a:xfrm>
            <a:off x="0" y="5788152"/>
            <a:ext cx="12192000" cy="1069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6D6D59-BB44-8C14-2DED-5BD56366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hryomanes" panose="00000500000000000000" pitchFamily="2" charset="0"/>
              </a:rPr>
              <a:t>ROZMĚRY A MATERIÁL</a:t>
            </a:r>
            <a:endParaRPr lang="cs-CZ" b="1" dirty="0">
              <a:latin typeface="Thryomanes" panose="00000500000000000000" pitchFamily="2" charset="0"/>
            </a:endParaRPr>
          </a:p>
        </p:txBody>
      </p:sp>
      <p:pic>
        <p:nvPicPr>
          <p:cNvPr id="7" name="Zástupný obsah 6" descr="Obsah obrázku Obdélník, snímek obrazovky, diagram, řada/pruh&#10;&#10;Popis byl vytvořen automaticky">
            <a:extLst>
              <a:ext uri="{FF2B5EF4-FFF2-40B4-BE49-F238E27FC236}">
                <a16:creationId xmlns:a16="http://schemas.microsoft.com/office/drawing/2014/main" id="{9D33360B-EA6A-28EA-6FE0-66DD7849C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786" y="1582534"/>
            <a:ext cx="5564297" cy="3351928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C812CA-29A8-F77E-21EA-0E92F080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8124" y="6327775"/>
            <a:ext cx="4505325" cy="365125"/>
          </a:xfrm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</a:rPr>
              <a:t>ONDŘEJ SYSEL / ADE/ ZIMNÍ SEMESTR / 2024/2025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DC48E4-4F46-9401-BC75-565A005A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125" y="6327775"/>
            <a:ext cx="2743200" cy="365125"/>
          </a:xfrm>
        </p:spPr>
        <p:txBody>
          <a:bodyPr/>
          <a:lstStyle/>
          <a:p>
            <a:fld id="{B75C4A92-0F58-42CD-85C0-C29FCC01621F}" type="slidenum">
              <a:rPr lang="cs-CZ" smtClean="0">
                <a:solidFill>
                  <a:schemeClr val="bg1"/>
                </a:solidFill>
              </a:rPr>
              <a:t>5</a:t>
            </a:fld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42C8CA0-0EB1-20F9-D435-F9982568B5CB}"/>
              </a:ext>
            </a:extLst>
          </p:cNvPr>
          <p:cNvSpPr txBox="1"/>
          <p:nvPr/>
        </p:nvSpPr>
        <p:spPr>
          <a:xfrm>
            <a:off x="838200" y="2223025"/>
            <a:ext cx="4535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Celá</a:t>
            </a:r>
            <a:r>
              <a:rPr lang="en-US" dirty="0"/>
              <a:t> </a:t>
            </a:r>
            <a:r>
              <a:rPr lang="en-US" dirty="0" err="1"/>
              <a:t>brožura</a:t>
            </a:r>
            <a:r>
              <a:rPr lang="en-US" dirty="0"/>
              <a:t> je </a:t>
            </a:r>
            <a:r>
              <a:rPr lang="en-US" dirty="0" err="1"/>
              <a:t>svázaná</a:t>
            </a:r>
            <a:r>
              <a:rPr lang="en-US" dirty="0"/>
              <a:t> </a:t>
            </a:r>
            <a:r>
              <a:rPr lang="en-US" dirty="0" err="1"/>
              <a:t>kovovými</a:t>
            </a:r>
            <a:r>
              <a:rPr lang="en-US" dirty="0"/>
              <a:t> </a:t>
            </a:r>
            <a:r>
              <a:rPr lang="en-US" dirty="0" err="1"/>
              <a:t>očky</a:t>
            </a:r>
            <a:r>
              <a:rPr lang="en-US" dirty="0"/>
              <a:t>, ze </a:t>
            </a:r>
            <a:r>
              <a:rPr lang="en-US" dirty="0" err="1"/>
              <a:t>kterých</a:t>
            </a:r>
            <a:r>
              <a:rPr lang="en-US" dirty="0"/>
              <a:t> </a:t>
            </a:r>
            <a:r>
              <a:rPr lang="en-US" dirty="0" err="1"/>
              <a:t>pokračuje</a:t>
            </a:r>
            <a:r>
              <a:rPr lang="en-US" dirty="0"/>
              <a:t> </a:t>
            </a:r>
            <a:r>
              <a:rPr lang="en-US" dirty="0" err="1"/>
              <a:t>stříbrný</a:t>
            </a:r>
            <a:r>
              <a:rPr lang="en-US" dirty="0"/>
              <a:t> </a:t>
            </a:r>
            <a:r>
              <a:rPr lang="en-US" dirty="0" err="1"/>
              <a:t>řetízek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 </a:t>
            </a:r>
            <a:r>
              <a:rPr lang="en-US" dirty="0" err="1"/>
              <a:t>básně</a:t>
            </a:r>
            <a:r>
              <a:rPr lang="en-US" dirty="0"/>
              <a:t> je </a:t>
            </a:r>
            <a:r>
              <a:rPr lang="en-US" dirty="0" err="1"/>
              <a:t>vytisklý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průklepový</a:t>
            </a:r>
            <a:r>
              <a:rPr lang="en-US" dirty="0"/>
              <a:t> </a:t>
            </a:r>
            <a:r>
              <a:rPr lang="en-US" dirty="0" err="1"/>
              <a:t>papír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 </a:t>
            </a:r>
            <a:r>
              <a:rPr lang="en-US" dirty="0" err="1"/>
              <a:t>přední</a:t>
            </a:r>
            <a:r>
              <a:rPr lang="en-US" dirty="0"/>
              <a:t> </a:t>
            </a:r>
            <a:r>
              <a:rPr lang="en-US" dirty="0" err="1"/>
              <a:t>staně</a:t>
            </a:r>
            <a:r>
              <a:rPr lang="en-US" dirty="0"/>
              <a:t> je 3D </a:t>
            </a:r>
            <a:r>
              <a:rPr lang="en-US" dirty="0" err="1"/>
              <a:t>nápis</a:t>
            </a:r>
            <a:r>
              <a:rPr lang="en-US" dirty="0"/>
              <a:t> Fear, </a:t>
            </a:r>
            <a:r>
              <a:rPr lang="en-US" dirty="0" err="1"/>
              <a:t>který</a:t>
            </a:r>
            <a:r>
              <a:rPr lang="en-US" dirty="0"/>
              <a:t> je </a:t>
            </a:r>
            <a:r>
              <a:rPr lang="en-US" dirty="0" err="1"/>
              <a:t>dělaný</a:t>
            </a:r>
            <a:r>
              <a:rPr lang="en-US" dirty="0"/>
              <a:t> v </a:t>
            </a:r>
            <a:r>
              <a:rPr lang="en-US" dirty="0" err="1"/>
              <a:t>programu</a:t>
            </a:r>
            <a:r>
              <a:rPr lang="en-US" dirty="0"/>
              <a:t> Rhino 7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25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kniha, Módní doplňky, doplňky&#10;&#10;Popis byl vytvořen automaticky">
            <a:extLst>
              <a:ext uri="{FF2B5EF4-FFF2-40B4-BE49-F238E27FC236}">
                <a16:creationId xmlns:a16="http://schemas.microsoft.com/office/drawing/2014/main" id="{7E3C1F1F-6BF0-EBC5-1E1E-70E686F991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304" y="-12699"/>
            <a:ext cx="12211304" cy="6356350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7FE65E15-18F4-08F9-68A5-BA7E28B231BB}"/>
              </a:ext>
            </a:extLst>
          </p:cNvPr>
          <p:cNvSpPr/>
          <p:nvPr/>
        </p:nvSpPr>
        <p:spPr>
          <a:xfrm>
            <a:off x="0" y="5821426"/>
            <a:ext cx="12192000" cy="10698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1A417CF-171A-8848-7B0E-3522A218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5225" y="6181726"/>
            <a:ext cx="4448175" cy="539750"/>
          </a:xfrm>
        </p:spPr>
        <p:txBody>
          <a:bodyPr/>
          <a:lstStyle/>
          <a:p>
            <a:r>
              <a:rPr lang="cs-CZ" sz="1400" b="1" dirty="0">
                <a:solidFill>
                  <a:schemeClr val="bg1"/>
                </a:solidFill>
              </a:rPr>
              <a:t>ONDŘEJ SYSEL / ADE/ ZIMNÍ SEMESTR / 2024/2025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1F2073-A0A9-89AA-2B81-3BA34DC1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269038"/>
            <a:ext cx="2743200" cy="365125"/>
          </a:xfrm>
        </p:spPr>
        <p:txBody>
          <a:bodyPr/>
          <a:lstStyle/>
          <a:p>
            <a:fld id="{B75C4A92-0F58-42CD-85C0-C29FCC01621F}" type="slidenum">
              <a:rPr lang="cs-CZ" smtClean="0">
                <a:solidFill>
                  <a:schemeClr val="bg1"/>
                </a:solidFill>
              </a:rPr>
              <a:t>6</a:t>
            </a:fld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57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145</Words>
  <Application>Microsoft Office PowerPoint</Application>
  <PresentationFormat>Širokoúhlá obrazovka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MS PGothic</vt:lpstr>
      <vt:lpstr>Aptos</vt:lpstr>
      <vt:lpstr>Aptos Display</vt:lpstr>
      <vt:lpstr>Arial</vt:lpstr>
      <vt:lpstr>Thryomanes</vt:lpstr>
      <vt:lpstr>Office Theme</vt:lpstr>
      <vt:lpstr>FEAR BROŽURA S BÁSNÍ</vt:lpstr>
      <vt:lpstr>Prezentace aplikace PowerPoint</vt:lpstr>
      <vt:lpstr>FONT A BAREVNOST</vt:lpstr>
      <vt:lpstr>TEXT, LAYOUT</vt:lpstr>
      <vt:lpstr>ROZMĚRY A MATERIÁL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ondrej sysel</dc:creator>
  <cp:lastModifiedBy>ondrej sysel</cp:lastModifiedBy>
  <cp:revision>2</cp:revision>
  <dcterms:created xsi:type="dcterms:W3CDTF">2024-12-09T22:27:23Z</dcterms:created>
  <dcterms:modified xsi:type="dcterms:W3CDTF">2024-12-18T10:26:35Z</dcterms:modified>
</cp:coreProperties>
</file>